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08D98E-9F2B-4328-8D24-8B6486180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8FAE1D-7FD1-47D0-8099-42730CD0FD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8F8818-61ED-44FA-8DCA-328D8EF92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C66164-06E7-41E3-AB3A-37B20E1A8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B52F16-83DC-4ACD-AEFD-210DEBD55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1733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91EACF-739B-414D-A268-D6D9BD381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8CA5497-FE60-4071-BEE2-014355F2C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13ED9B-E101-4DA0-ABC6-CF7E39A6D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1FE67A-1B82-443A-B011-38B3DAEE7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F921C1-C471-4CD3-8589-0D4995F6D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186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6DB3BCE-939F-4D78-940B-94434191F9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D90EF8-DFB5-4310-A856-59015BD8D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AD4014-5BA7-421E-962A-F9C0DEE9B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C5F13F-BA1C-43F7-B1A1-183BE023C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F77956-1ED5-4506-B90B-FE235C17D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1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5CA820-5DA7-4F1F-A792-53D33C7E4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1C8797-047F-4AB9-9668-A2954DC8F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99319B-16FE-4B51-AAB1-6F4968218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D5707C-0883-4BDD-BC79-435931E0C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865E70-7592-438D-AF26-5B9F8D6BA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23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FA2BEE-18A9-42F5-95DC-9A9F214A4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D8BC50-3630-401F-AD97-EBAFEB4D9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53B638-E236-491B-8CD8-9F20C0BF1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C6F329-6514-46F7-88A2-F9FCF704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3057F0-DFD1-4440-83B3-8F26DFAFB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48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B7FB05-C22E-4905-8812-2E9E91095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FCD6B5-D4C4-44F2-BC2A-8BCCDA677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AD76D3-F02A-49D8-892C-9B82BBDC9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E019D6-2CD8-4DB0-9BAE-03F35ADD5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9D46B7-4979-4D58-AEE1-3B2A4A5C8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D8051DC-56FE-4C3C-B7C9-5F9D2D376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024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32DD1-D132-4BC2-951D-0AD391A5E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3BE67A-F6D9-4CA3-BD9E-BC2FD169C9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935262-D110-48EC-A700-C652DA259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E97710D-1E86-43E2-9C0A-29D01312D1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C3F0EBC-CB54-4310-B1A1-B14364F951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3CBFA80-FCB9-4F6D-964D-B1212E44A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244AB02-0678-43F0-BCF3-8D9723F3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51B8AA8-21AA-4A7E-B633-0734F90A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61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6B6D0D-3896-410A-AAF9-EF0BD12F0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E942096-5153-4D42-B36F-28659B76A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B91CD08-38DA-4182-A530-4279B6C3B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F6383A1-8CED-4B96-94F9-949E044C7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333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01D6BE4-AAD9-41E2-AAFC-4E1852C6A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B5377D5-8C03-4DA9-A821-C0D5624D4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E9F6D9-9AFD-4B70-BA5C-B81E223DB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1061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F0A3F9-2822-4788-BB85-055173B30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9A0739-8786-45FA-ADA8-07A07CB1D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E0801A3-0E87-48AB-803B-8EBF326525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AE026D-7934-4949-A2F6-8108483EB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CAB6F8-9DFE-4EAB-8B52-7FB7C1074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F561C4-41A6-4234-9D7A-43FAC50DD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2015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67A54B-6A4F-4B9F-BF7C-152304C51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CD2C310-BC34-4EAA-BB6F-BCAD19FE84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33B6AE7-21EB-402F-AD2A-7C84104D8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8B61A2-F5CB-4630-A8B3-ED37D42D0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6F10B7-3403-4216-9802-A476BB189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F8219A8-C417-4258-AC7F-CBEDDC678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6240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F39ECF-FFCC-4375-A091-7CD6CC77E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202E51-DF28-47E9-AAA6-CEACEAF31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4AC331-A70B-4C65-9460-9E8F95908A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70C63-FCCC-4D30-A613-E139E8BBE0AB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DEAA39-6722-4C9E-9709-21EDF6850F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5F8474-061A-4F51-A10F-7F656CD76A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BCF60-9774-47CE-A7CC-C43FBA1FCC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384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C49EA8-FE93-4BDC-B3DC-C0F2262099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16790"/>
          </a:xfrm>
        </p:spPr>
        <p:txBody>
          <a:bodyPr>
            <a:normAutofit fontScale="90000"/>
          </a:bodyPr>
          <a:lstStyle/>
          <a:p>
            <a:r>
              <a:rPr lang="es-ES" sz="40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Cuidando tu bienestar emocional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710853-A3EE-450D-87D4-7CAAD2AF4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19835"/>
            <a:ext cx="9144000" cy="239357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9900"/>
                </a:highlight>
              </a:rPr>
              <a:t>Cuidar el bienestar emocional es crucial porque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9900"/>
                </a:highlight>
              </a:rPr>
              <a:t>fortalece la resiliencia ante la adversidad, mejora las relaciones interpersonales y la salud física, y permite gestionar el estrés diario, previniendo trastornos como ansiedad o depresión. Un buen estado emocional aumenta la autoestima, la productividad y proporciona una vida plena y equilibrada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F74A011-2BCB-42D1-BB15-51AFABC79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577" y="4087906"/>
            <a:ext cx="8937812" cy="277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3988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58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Cuidando tu bienestar emocional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Cuidando tu bienestar emocional</dc:title>
  <dc:creator>patricia MORENO FARGAS</dc:creator>
  <cp:lastModifiedBy>patricia MORENO FARGAS</cp:lastModifiedBy>
  <cp:revision>2</cp:revision>
  <dcterms:created xsi:type="dcterms:W3CDTF">2026-01-28T11:55:42Z</dcterms:created>
  <dcterms:modified xsi:type="dcterms:W3CDTF">2026-01-28T12:17:40Z</dcterms:modified>
</cp:coreProperties>
</file>